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4CE681-68E3-48A5-A055-A277B0FADD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755EA7-E613-49A2-B4F6-E838475B9C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3104F1-DD6A-4204-9B0D-EED7BD8ABB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EBE05-ED5E-465E-BBEA-FD3B81FBBF8D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74E583-2762-4D50-AD23-8632E1658C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2D91CD-DBAA-46F0-B111-EB3DF5943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1421B-6246-4CB0-8B77-1972E6F7E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555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0A8C56-647A-43D3-8E24-1EC67CC788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74CD9F-924C-4CB4-9F81-5C11D72760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15AEC4-343F-4A58-84D3-6FC81CC0EF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EBE05-ED5E-465E-BBEA-FD3B81FBBF8D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AB7E3C-461D-48CD-8BD9-A8F27F0802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18649E-E63B-4120-B21D-F57839CC9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1421B-6246-4CB0-8B77-1972E6F7E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530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6FE0968-743B-4AC3-8F0B-E16CE30E21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EA6602-810B-4B30-817D-6CA16A9A3E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71E601-A215-4A96-82A5-23E5483FD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EBE05-ED5E-465E-BBEA-FD3B81FBBF8D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E53E20-DE8C-47EF-BE84-6469F4E23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2433A6-071C-46B5-A481-16502E55A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1421B-6246-4CB0-8B77-1972E6F7E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780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61FE9E-1DD6-4FF7-9F72-E35CC8C19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4209BD-6B10-4E89-A3F8-A994E8F13D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AE27CB-BF91-4042-AE94-A84038157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EBE05-ED5E-465E-BBEA-FD3B81FBBF8D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CE330A-47D4-4881-A0F5-186425E90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695A31-D816-4B61-A1D4-ACBC9D10E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1421B-6246-4CB0-8B77-1972E6F7E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278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723EE5-7159-4695-BA48-0FA445014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AF9F8D-FD97-48B4-B47F-965EF25407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3E1A0-8529-421B-86B3-B9FB7BE3C0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EBE05-ED5E-465E-BBEA-FD3B81FBBF8D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2886A6-8845-40B7-B3D6-4372D760F2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224D34-2CA5-4062-BCB8-FC4A60BD05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1421B-6246-4CB0-8B77-1972E6F7E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267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81FA5-60C2-46DD-B43E-95BA258601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3E1A6F-B6C7-49F8-A57E-7046B85163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160B65-BEA8-4C79-9EA2-B404F61CCE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1C02D0-56F4-4E2D-91EF-C842CD810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EBE05-ED5E-465E-BBEA-FD3B81FBBF8D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F608A4-8647-497E-8B3F-F87055498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BDB938-E5B9-4857-A59C-EE8E8E0B1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1421B-6246-4CB0-8B77-1972E6F7E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196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5D482-9822-4080-957C-6DFE16B176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7DA13B-2066-4B40-8385-96CA4A593F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A1788F-6A6A-4C81-ACF9-C1E20FA961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CF96A2F-C68C-40D4-BD21-DC622167A5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EA4424E-DBB2-4742-8F96-C3E9D8850E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74591F0-E139-4CCC-9109-5768380C63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EBE05-ED5E-465E-BBEA-FD3B81FBBF8D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538EFB2-56F7-4732-8397-5CF6BEF19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C8A0A37-F76E-4D98-95C2-69A44E538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1421B-6246-4CB0-8B77-1972E6F7E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132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CAA927-8403-4C14-8D4B-397B0EDF25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CE1E18D-06F4-49AC-89D8-3E1D20383B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EBE05-ED5E-465E-BBEA-FD3B81FBBF8D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38B5E7-6C42-484E-ABF0-1DA351496A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073B30-207B-4B6C-8B63-ADB3F903F0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1421B-6246-4CB0-8B77-1972E6F7E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040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BA10BC1-E880-43A1-9C0A-466D1FF14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EBE05-ED5E-465E-BBEA-FD3B81FBBF8D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5520A0F-DB35-4E6B-9246-B8E17D760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6C8F8B-B164-409E-B9FB-00AF3601D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1421B-6246-4CB0-8B77-1972E6F7E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098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D7F878-CAE6-4624-AFA4-34D4F6918B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ABCE8C-391C-44AC-BF9D-24F9D49A12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81ABAC-4EF9-4DB5-9C58-2538277195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81771A-239B-485C-8B6A-CB97AC1B76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EBE05-ED5E-465E-BBEA-FD3B81FBBF8D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E92A69-2E59-4DE0-A3E4-96768F5DA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D4FBA6-F2A6-4BBF-A107-ED310F5F7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1421B-6246-4CB0-8B77-1972E6F7E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369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089D6D-BC63-41C2-A943-71D40BD54F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9E0A3ED-789E-416C-A685-C8144CA100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329A65-AF62-468D-9649-05D971739F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94D7BC-FD20-4C5F-9D58-4DB92FAA6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EBE05-ED5E-465E-BBEA-FD3B81FBBF8D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CE2434-75CC-4C09-A072-034EF73C3E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A5C7B0-D35C-411F-B4C5-72D4DF17E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1421B-6246-4CB0-8B77-1972E6F7E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142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9703BD5-95DB-4946-A869-20CE27F575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8DDEFD-9486-4D59-A0D6-DF95F61408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7F7582-7AB0-473B-BFA4-343FABFF8F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9EBE05-ED5E-465E-BBEA-FD3B81FBBF8D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F38AF6-3134-4CC0-9E34-1B21707338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704C87-9B8D-4A3C-A631-23C1CA5262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51421B-6246-4CB0-8B77-1972E6F7E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439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BFDC535F-AC0A-417D-96AB-6706BECACD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88726" cy="6858000"/>
          </a:xfrm>
          <a:prstGeom prst="rect">
            <a:avLst/>
          </a:prstGeom>
          <a:solidFill>
            <a:srgbClr val="A483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7AAAF8E-31DB-4148-8FCA-4D8233D691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5953" y="484068"/>
            <a:ext cx="6898027" cy="58893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A close-up of a drawing&#10;&#10;Description automatically generated with low confidence">
            <a:extLst>
              <a:ext uri="{FF2B5EF4-FFF2-40B4-BE49-F238E27FC236}">
                <a16:creationId xmlns:a16="http://schemas.microsoft.com/office/drawing/2014/main" id="{B8E43839-6952-432D-98C1-E72C169B52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8551" y="806754"/>
            <a:ext cx="5112830" cy="5243929"/>
          </a:xfrm>
          <a:prstGeom prst="rect">
            <a:avLst/>
          </a:prstGeom>
        </p:spPr>
      </p:pic>
      <p:sp>
        <p:nvSpPr>
          <p:cNvPr id="14" name="Rectangle 19">
            <a:extLst>
              <a:ext uri="{FF2B5EF4-FFF2-40B4-BE49-F238E27FC236}">
                <a16:creationId xmlns:a16="http://schemas.microsoft.com/office/drawing/2014/main" id="{AA274328-4774-4DF9-BA53-452565122F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61393" y="484069"/>
            <a:ext cx="4145975" cy="349989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A drawing of a heart&#10;&#10;Description automatically generated with low confidence">
            <a:extLst>
              <a:ext uri="{FF2B5EF4-FFF2-40B4-BE49-F238E27FC236}">
                <a16:creationId xmlns:a16="http://schemas.microsoft.com/office/drawing/2014/main" id="{2E69BF8D-7DAE-465B-9592-AEA252DBE19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9018" y="798656"/>
            <a:ext cx="2870724" cy="2870724"/>
          </a:xfrm>
          <a:prstGeom prst="rect">
            <a:avLst/>
          </a:prstGeom>
        </p:spPr>
      </p:pic>
      <p:sp>
        <p:nvSpPr>
          <p:cNvPr id="17" name="Rectangle 21">
            <a:extLst>
              <a:ext uri="{FF2B5EF4-FFF2-40B4-BE49-F238E27FC236}">
                <a16:creationId xmlns:a16="http://schemas.microsoft.com/office/drawing/2014/main" id="{01C7B46D-2FEF-4FAA-915B-8B21A66BB6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61393" y="4144834"/>
            <a:ext cx="4145975" cy="2211517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4C11DFEB-C3F6-4B5F-830B-44DB0E46213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4455" y="4446259"/>
            <a:ext cx="2859851" cy="1608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54987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897B30BFC25340B68BE703F9DAAC11" ma:contentTypeVersion="13" ma:contentTypeDescription="Create a new document." ma:contentTypeScope="" ma:versionID="cc697be0fc7d8775085a5879babfb8fb">
  <xsd:schema xmlns:xsd="http://www.w3.org/2001/XMLSchema" xmlns:xs="http://www.w3.org/2001/XMLSchema" xmlns:p="http://schemas.microsoft.com/office/2006/metadata/properties" xmlns:ns2="f133822d-ae92-444c-9495-4efa519ac6be" xmlns:ns3="05d118fa-5f94-4488-82d7-c66925ffe3c7" targetNamespace="http://schemas.microsoft.com/office/2006/metadata/properties" ma:root="true" ma:fieldsID="1dc508c144ae91feca9d3df473915009" ns2:_="" ns3:_="">
    <xsd:import namespace="f133822d-ae92-444c-9495-4efa519ac6be"/>
    <xsd:import namespace="05d118fa-5f94-4488-82d7-c66925ffe3c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33822d-ae92-444c-9495-4efa519ac6b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d118fa-5f94-4488-82d7-c66925ffe3c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5D751D8-A33C-4733-9BBD-15A6F187057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133822d-ae92-444c-9495-4efa519ac6be"/>
    <ds:schemaRef ds:uri="05d118fa-5f94-4488-82d7-c66925ffe3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96B883C-0FAB-4786-9A92-4791E70344C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4D74CF7-9FC6-490C-BAAE-3C050FF0285C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Annette Heijer</dc:creator>
  <cp:lastModifiedBy>Annette Heijer</cp:lastModifiedBy>
  <cp:revision>2</cp:revision>
  <dcterms:created xsi:type="dcterms:W3CDTF">2022-04-13T07:48:41Z</dcterms:created>
  <dcterms:modified xsi:type="dcterms:W3CDTF">2022-05-17T06:43:32Z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0x010100C1897B30BFC25340B68BE703F9DAAC11</vt:lpwstr>
  </property>
</Properties>
</file>