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CE681-68E3-48A5-A055-A277B0FAD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55EA7-E613-49A2-B4F6-E838475B9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104F1-DD6A-4204-9B0D-EED7BD8AB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4E583-2762-4D50-AD23-8632E165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D91CD-DBAA-46F0-B111-EB3DF594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5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8C56-647A-43D3-8E24-1EC67CC7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4CD9F-924C-4CB4-9F81-5C11D7276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5AEC4-343F-4A58-84D3-6FC81CC0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B7E3C-461D-48CD-8BD9-A8F27F08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8649E-E63B-4120-B21D-F57839CC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3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E0968-743B-4AC3-8F0B-E16CE30E2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EA6602-810B-4B30-817D-6CA16A9A3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1E601-A215-4A96-82A5-23E5483FD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53E20-DE8C-47EF-BE84-6469F4E23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433A6-071C-46B5-A481-16502E55A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8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FE9E-1DD6-4FF7-9F72-E35CC8C1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09BD-6B10-4E89-A3F8-A994E8F13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E27CB-BF91-4042-AE94-A8403815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E330A-47D4-4881-A0F5-186425E9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95A31-D816-4B61-A1D4-ACBC9D10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7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23EE5-7159-4695-BA48-0FA44501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F9F8D-FD97-48B4-B47F-965EF2540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3E1A0-8529-421B-86B3-B9FB7BE3C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886A6-8845-40B7-B3D6-4372D760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24D34-2CA5-4062-BCB8-FC4A60BD0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6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81FA5-60C2-46DD-B43E-95BA25860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E1A6F-B6C7-49F8-A57E-7046B85163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60B65-BEA8-4C79-9EA2-B404F61CC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C02D0-56F4-4E2D-91EF-C842CD81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608A4-8647-497E-8B3F-F8705549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B938-E5B9-4857-A59C-EE8E8E0B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9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D482-9822-4080-957C-6DFE16B1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DA13B-2066-4B40-8385-96CA4A593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1788F-6A6A-4C81-ACF9-C1E20FA96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96A2F-C68C-40D4-BD21-DC622167A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A4424E-DBB2-4742-8F96-C3E9D8850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4591F0-E139-4CCC-9109-5768380C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38EFB2-56F7-4732-8397-5CF6BEF1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A0A37-F76E-4D98-95C2-69A44E538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3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A927-8403-4C14-8D4B-397B0EDF2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1E18D-06F4-49AC-89D8-3E1D2038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8B5E7-6C42-484E-ABF0-1DA351496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073B30-207B-4B6C-8B63-ADB3F903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4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A10BC1-E880-43A1-9C0A-466D1FF1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20A0F-DB35-4E6B-9246-B8E17D760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C8F8B-B164-409E-B9FB-00AF3601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9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7F878-CAE6-4624-AFA4-34D4F6918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BCE8C-391C-44AC-BF9D-24F9D49A1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1ABAC-4EF9-4DB5-9C58-253827719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1771A-239B-485C-8B6A-CB97AC1B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92A69-2E59-4DE0-A3E4-96768F5D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4FBA6-F2A6-4BBF-A107-ED310F5F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6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9D6D-BC63-41C2-A943-71D40BD5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E0A3ED-789E-416C-A685-C8144CA1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29A65-AF62-468D-9649-05D971739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4D7BC-FD20-4C5F-9D58-4DB92FAA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E2434-75CC-4C09-A072-034EF73C3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5C7B0-D35C-411F-B4C5-72D4DF17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03BD5-95DB-4946-A869-20CE27F57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DDEFD-9486-4D59-A0D6-DF95F6140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F7582-7AB0-473B-BFA4-343FABFF8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BE05-ED5E-465E-BBEA-FD3B81FBBF8D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38AF6-3134-4CC0-9E34-1B2170733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04C87-9B8D-4A3C-A631-23C1CA5262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421B-6246-4CB0-8B77-1972E6F7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FDC535F-AC0A-417D-96AB-6706BECAC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000"/>
          </a:xfrm>
          <a:prstGeom prst="rect">
            <a:avLst/>
          </a:prstGeom>
          <a:solidFill>
            <a:srgbClr val="A48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AAAF8E-31DB-4148-8FCA-4D8233D69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953" y="484068"/>
            <a:ext cx="6898027" cy="588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-up of a drawing&#10;&#10;Description automatically generated with low confidence">
            <a:extLst>
              <a:ext uri="{FF2B5EF4-FFF2-40B4-BE49-F238E27FC236}">
                <a16:creationId xmlns:a16="http://schemas.microsoft.com/office/drawing/2014/main" id="{B8E43839-6952-432D-98C1-E72C169B5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551" y="806754"/>
            <a:ext cx="5112830" cy="5243929"/>
          </a:xfrm>
          <a:prstGeom prst="rect">
            <a:avLst/>
          </a:prstGeom>
        </p:spPr>
      </p:pic>
      <p:sp>
        <p:nvSpPr>
          <p:cNvPr id="14" name="Rectangle 19">
            <a:extLst>
              <a:ext uri="{FF2B5EF4-FFF2-40B4-BE49-F238E27FC236}">
                <a16:creationId xmlns:a16="http://schemas.microsoft.com/office/drawing/2014/main" id="{AA274328-4774-4DF9-BA53-452565122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84069"/>
            <a:ext cx="4145975" cy="34998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drawing of a heart&#10;&#10;Description automatically generated with low confidence">
            <a:extLst>
              <a:ext uri="{FF2B5EF4-FFF2-40B4-BE49-F238E27FC236}">
                <a16:creationId xmlns:a16="http://schemas.microsoft.com/office/drawing/2014/main" id="{2E69BF8D-7DAE-465B-9592-AEA252DBE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018" y="798656"/>
            <a:ext cx="2870724" cy="2870724"/>
          </a:xfrm>
          <a:prstGeom prst="rect">
            <a:avLst/>
          </a:prstGeom>
        </p:spPr>
      </p:pic>
      <p:sp>
        <p:nvSpPr>
          <p:cNvPr id="17" name="Rectangle 21">
            <a:extLst>
              <a:ext uri="{FF2B5EF4-FFF2-40B4-BE49-F238E27FC236}">
                <a16:creationId xmlns:a16="http://schemas.microsoft.com/office/drawing/2014/main" id="{01C7B46D-2FEF-4FAA-915B-8B21A66BB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144834"/>
            <a:ext cx="4145975" cy="22115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C11DFEB-C3F6-4B5F-830B-44DB0E4621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455" y="4446259"/>
            <a:ext cx="2859851" cy="160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9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897B30BFC25340B68BE703F9DAAC11" ma:contentTypeVersion="13" ma:contentTypeDescription="Create a new document." ma:contentTypeScope="" ma:versionID="cc697be0fc7d8775085a5879babfb8fb">
  <xsd:schema xmlns:xsd="http://www.w3.org/2001/XMLSchema" xmlns:xs="http://www.w3.org/2001/XMLSchema" xmlns:p="http://schemas.microsoft.com/office/2006/metadata/properties" xmlns:ns2="f133822d-ae92-444c-9495-4efa519ac6be" xmlns:ns3="05d118fa-5f94-4488-82d7-c66925ffe3c7" targetNamespace="http://schemas.microsoft.com/office/2006/metadata/properties" ma:root="true" ma:fieldsID="1dc508c144ae91feca9d3df473915009" ns2:_="" ns3:_="">
    <xsd:import namespace="f133822d-ae92-444c-9495-4efa519ac6be"/>
    <xsd:import namespace="05d118fa-5f94-4488-82d7-c66925ffe3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3822d-ae92-444c-9495-4efa519ac6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118fa-5f94-4488-82d7-c66925ffe3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D751D8-A33C-4733-9BBD-15A6F18705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33822d-ae92-444c-9495-4efa519ac6be"/>
    <ds:schemaRef ds:uri="05d118fa-5f94-4488-82d7-c66925ffe3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6B883C-0FAB-4786-9A92-4791E70344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D74CF7-9FC6-490C-BAAE-3C050FF0285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Annette Heijer</dc:creator>
  <cp:lastModifiedBy>Annette Heijer</cp:lastModifiedBy>
  <cp:revision>2</cp:revision>
  <dcterms:created xsi:type="dcterms:W3CDTF">2022-04-13T07:48:41Z</dcterms:created>
  <dcterms:modified xsi:type="dcterms:W3CDTF">2022-05-17T06:43:32Z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0x010100C1897B30BFC25340B68BE703F9DAAC11</vt:lpwstr>
  </property>
</Properties>
</file>